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74" r:id="rId3"/>
    <p:sldId id="275" r:id="rId4"/>
    <p:sldId id="277" r:id="rId5"/>
    <p:sldId id="278" r:id="rId6"/>
    <p:sldId id="279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4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6173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7542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7864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36498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0950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6790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7790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786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2392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358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134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908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539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3949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448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546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B0E3B-E3FF-4117-8D53-EB8FB00C46E4}" type="datetimeFigureOut">
              <a:rPr lang="es-CL" smtClean="0"/>
              <a:t>05-02-2024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1FE770A-9BED-4CD9-AF79-DE85E809284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01492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30549" y="1019487"/>
            <a:ext cx="7766936" cy="1646302"/>
          </a:xfrm>
        </p:spPr>
        <p:txBody>
          <a:bodyPr/>
          <a:lstStyle/>
          <a:p>
            <a:pPr algn="ctr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SECTORIZACION DE FUNCIONARIOS 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1573" y="290783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s-ES" sz="4400" dirty="0" smtClean="0">
                <a:latin typeface="Arial Black" panose="020B0A04020102020204" pitchFamily="34" charset="0"/>
              </a:rPr>
              <a:t>2024</a:t>
            </a:r>
            <a:endParaRPr lang="es-CL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83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7356832"/>
              </p:ext>
            </p:extLst>
          </p:nvPr>
        </p:nvGraphicFramePr>
        <p:xfrm>
          <a:off x="335280" y="309880"/>
          <a:ext cx="11643360" cy="5478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4080"/>
                <a:gridCol w="3662048"/>
                <a:gridCol w="3002462"/>
                <a:gridCol w="2814770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EQUIPO DE CABECERA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SECTOR A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SECTOR B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273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Médicos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Macarena Maldonado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Médicos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Harabels</a:t>
                      </a: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Carreño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Enfermeras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Verónica </a:t>
                      </a:r>
                      <a:r>
                        <a:rPr lang="es-CL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González/ María Ignacia Clavería 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Enfermera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Silvana Mejias 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Nutricionista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Ángela </a:t>
                      </a: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Ramírez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Nutricionista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Montserrat Lacruz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Melissa Riquelme (Posta)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Matrón</a:t>
                      </a: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/a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Maureen</a:t>
                      </a: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Arancibia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Matrón</a:t>
                      </a: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/a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José Pereira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Psicologo</a:t>
                      </a: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/a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Susana Bustos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Psicólogo/a</a:t>
                      </a:r>
                      <a:endParaRPr lang="es-CL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Roberto Espinosa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Trabajador Social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Julio Contreras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Trabajo Social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María Jose Torca</a:t>
                      </a:r>
                      <a:endParaRPr lang="es-CL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39135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Odontólogos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Valentina  Martínez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Odontólogos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Víctor </a:t>
                      </a:r>
                      <a:r>
                        <a:rPr lang="es-CL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Chandia</a:t>
                      </a: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Kinesiólogos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Mario Urzúa </a:t>
                      </a:r>
                      <a:endParaRPr lang="es-CL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Kinesiólogos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Karen Leiva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57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9714463"/>
              </p:ext>
            </p:extLst>
          </p:nvPr>
        </p:nvGraphicFramePr>
        <p:xfrm>
          <a:off x="126769" y="249344"/>
          <a:ext cx="11698084" cy="6457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5804"/>
                <a:gridCol w="4081696"/>
                <a:gridCol w="1588888"/>
                <a:gridCol w="4081696"/>
              </a:tblGrid>
              <a:tr h="216306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EQUIPO GENERAL DE SECTOR  - AUTOCUIDADO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1630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SECTOR A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SECTOR B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16306">
                <a:tc rowSpan="6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Médicos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Macarena Maldonado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Médicos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Harabels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Carreño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Ricardo González</a:t>
                      </a:r>
                      <a:r>
                        <a:rPr lang="es-CL" sz="11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Danitza</a:t>
                      </a: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Contreras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Jesús</a:t>
                      </a:r>
                      <a:r>
                        <a:rPr lang="es-CL" sz="11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Salazar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Muhamet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Mudasir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José Calle Serrano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Henrry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Loor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1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Ninfa Neira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Rene Vélez </a:t>
                      </a: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409983"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Enfermeras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Verónica </a:t>
                      </a: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González/ María Ignacia</a:t>
                      </a:r>
                      <a:r>
                        <a:rPr lang="es-CL" sz="11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11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Claveria</a:t>
                      </a: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Enfermera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Claudia </a:t>
                      </a:r>
                      <a:r>
                        <a:rPr lang="es-CL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Urtubia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Dina Guerra Campos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Viviana Briones Menares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Silvana </a:t>
                      </a:r>
                      <a:r>
                        <a:rPr lang="es-CL" sz="11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Mejias</a:t>
                      </a: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Mónica 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Robledo Soba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Carla González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Darlin</a:t>
                      </a: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11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Ibaceta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16306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Nutricionista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Ángela 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Ramírez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Nutricionista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Montserrat </a:t>
                      </a:r>
                      <a:r>
                        <a:rPr lang="es-CL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Lacruz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Melissa Riquelme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Matrón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/a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Maureen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Arancibia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Matrón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/a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José Pereira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Constanza Santis (Posta)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Psicólogo/a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Susana Bustos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Psicólogo/a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Roberto Espinosa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16306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Trabajador Social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Julio Contreras</a:t>
                      </a:r>
                      <a:endParaRPr lang="es-CL" sz="11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Trabajo Social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Luisa Castro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89487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María</a:t>
                      </a:r>
                      <a:r>
                        <a:rPr lang="es-CL" sz="11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José Torca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Equipo Dental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Valentina Martínez 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Equipo Dental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Víctor </a:t>
                      </a:r>
                      <a:r>
                        <a:rPr lang="es-CL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Chandia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16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Francis Ortiz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1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Paola Garrido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dirty="0" smtClean="0"/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24454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solidFill>
                            <a:schemeClr val="bg1"/>
                          </a:solidFill>
                        </a:rPr>
                        <a:t>Hernán Lobo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Katherine </a:t>
                      </a:r>
                      <a:r>
                        <a:rPr lang="es-CL" sz="11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Pueyes</a:t>
                      </a:r>
                      <a:endParaRPr lang="es-CL" sz="11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CL" sz="1100" dirty="0" smtClean="0">
                          <a:solidFill>
                            <a:schemeClr val="bg1"/>
                          </a:solidFill>
                        </a:rPr>
                        <a:t>Betsabe Torrejón 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633851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Bahitiare</a:t>
                      </a:r>
                      <a:r>
                        <a:rPr lang="es-C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Taylor</a:t>
                      </a:r>
                      <a:endParaRPr lang="es-C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369" marR="62369" marT="0" marB="0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68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011601"/>
              </p:ext>
            </p:extLst>
          </p:nvPr>
        </p:nvGraphicFramePr>
        <p:xfrm>
          <a:off x="310991" y="609600"/>
          <a:ext cx="11759088" cy="58315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5951"/>
                <a:gridCol w="4102982"/>
                <a:gridCol w="1597173"/>
                <a:gridCol w="4102982"/>
              </a:tblGrid>
              <a:tr h="0"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Kinesiólogos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Mario Urzúa (sub José) </a:t>
                      </a:r>
                      <a:endParaRPr lang="es-C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Kinesiólogos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Karen Leiva </a:t>
                      </a:r>
                      <a:endParaRPr lang="es-C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Jennifer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Corvacho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(Sub Arnaldo)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José Luis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Cordova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29349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Dionisio 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Césped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Arnaldo 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Pérez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263684"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Vanessa Fernández (marzo</a:t>
                      </a:r>
                      <a:r>
                        <a:rPr lang="es-CL" sz="18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2024)</a:t>
                      </a:r>
                      <a:endParaRPr lang="es-CL" sz="18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136113">
                <a:tc>
                  <a:txBody>
                    <a:bodyPr/>
                    <a:lstStyle/>
                    <a:p>
                      <a:r>
                        <a:rPr lang="es-CL" dirty="0" smtClean="0"/>
                        <a:t>Terapeuta Ocupacional </a:t>
                      </a:r>
                      <a:endParaRPr lang="es-CL" dirty="0"/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Javier Jerez</a:t>
                      </a:r>
                      <a:r>
                        <a:rPr lang="es-CL" sz="18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0">
                <a:tc rowSpan="1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Bárbara Ahumada Llana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rowSpan="1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TENS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Katia Segura González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Sandra Ávila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Jazme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Caroca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Caroca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Paola Cuevas Mondares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Mónica Díaz </a:t>
                      </a:r>
                      <a:r>
                        <a:rPr lang="es-CL" sz="18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Díaz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Margarita Fernández Millón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Eugenia 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Farías 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Salinas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Daniela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Hervas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Tordoya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María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Fredes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Salinas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Viviana Pereira Leiva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Erika Gomes Olmedo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Carla Silva 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Vásquez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Kayleigh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Calderón </a:t>
                      </a:r>
                      <a:r>
                        <a:rPr lang="es-CL" sz="18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Dureaux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Jorge Videla Villarroel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Camilo Jorquera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Flandez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Carmen</a:t>
                      </a:r>
                      <a:r>
                        <a:rPr lang="es-CL" sz="18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Gloria Pineda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María Fernanda Morales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Rosa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Urriola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Ramirez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Maricel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Vargas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Ibaceta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146749"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Elizabeth Vivar Olmos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14674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Sony Herrera</a:t>
                      </a:r>
                      <a:r>
                        <a:rPr lang="es-CL" sz="18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14674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Ámbar </a:t>
                      </a:r>
                      <a:r>
                        <a:rPr lang="es-CL" sz="18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Caiceo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15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425884"/>
              </p:ext>
            </p:extLst>
          </p:nvPr>
        </p:nvGraphicFramePr>
        <p:xfrm>
          <a:off x="274125" y="162488"/>
          <a:ext cx="11689275" cy="5672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339"/>
                <a:gridCol w="4078623"/>
                <a:gridCol w="1587690"/>
                <a:gridCol w="4078623"/>
              </a:tblGrid>
              <a:tr h="193594">
                <a:tc rowSpan="8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0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Marjorie</a:t>
                      </a:r>
                      <a:r>
                        <a:rPr lang="es-CL" sz="1800" b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Tapia (Sub.</a:t>
                      </a:r>
                      <a:r>
                        <a:rPr lang="es-CL" sz="1800" b="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SOME</a:t>
                      </a:r>
                      <a:r>
                        <a:rPr lang="es-CL" sz="1800" b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s-C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 </a:t>
                      </a:r>
                      <a:endParaRPr lang="es-C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Arnaldo </a:t>
                      </a:r>
                      <a:r>
                        <a:rPr lang="es-CL" sz="1800" b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Pérez </a:t>
                      </a:r>
                      <a:endParaRPr lang="es-C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193594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Judith Salinas</a:t>
                      </a: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Diana González Díaz</a:t>
                      </a: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193594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Viviana Maturana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Johana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Gonzalez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6811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Lilian Hurtado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Ingrid Villagra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22537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6376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Claudia Molina (Sub. Per-</a:t>
                      </a:r>
                      <a:r>
                        <a:rPr lang="es-CL" sz="18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capita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Per-</a:t>
                      </a:r>
                      <a:r>
                        <a:rPr lang="es-CL" sz="1800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capita</a:t>
                      </a:r>
                      <a:r>
                        <a:rPr lang="es-CL" sz="18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93594"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Cecilia Herrera</a:t>
                      </a: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241208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Auxiliar de Servicio 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aseo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Ximena Ortiz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Auxiliar de Servicio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Paola Urbina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27135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Lilian Herrera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 Osorio 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27135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María Urra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193594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Conductores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Cristóbal Lamas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Conductores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Héctor Herrera 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Carlos</a:t>
                      </a:r>
                      <a:r>
                        <a:rPr lang="es-CL" sz="18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Rojas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193594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Pedro Alfaro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Mario Silva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14674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Benjamín Gálvez</a:t>
                      </a:r>
                      <a:r>
                        <a:rPr lang="es-CL" sz="18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Héctor Covarrubias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14674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Rafael Reinoso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58078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 de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y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Estadis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Héctor Ávila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 de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y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Estadis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Carmen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Ibaceta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193594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Finanzas Y RRHH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Fabián Muñoz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Finanzas Y RRHH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Sebastián Martínez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  <a:tr h="38718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Leonardo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Gacitua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Macarena Vásquez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840" marR="67840" marT="0" marB="0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88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162158"/>
              </p:ext>
            </p:extLst>
          </p:nvPr>
        </p:nvGraphicFramePr>
        <p:xfrm>
          <a:off x="219516" y="239237"/>
          <a:ext cx="11682923" cy="47810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3684"/>
                <a:gridCol w="2438571"/>
                <a:gridCol w="3360334"/>
                <a:gridCol w="3360334"/>
              </a:tblGrid>
              <a:tr h="194072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Contabilidad y Finanzas</a:t>
                      </a:r>
                      <a:endParaRPr lang="es-CL" sz="18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Feliza</a:t>
                      </a:r>
                      <a:r>
                        <a:rPr lang="es-C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Vega </a:t>
                      </a:r>
                      <a:endParaRPr lang="es-C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Contabilidad y Finanzas</a:t>
                      </a:r>
                      <a:endParaRPr lang="es-C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Margarita Salinas </a:t>
                      </a:r>
                      <a:endParaRPr lang="es-CL" sz="18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</a:tr>
              <a:tr h="19407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Victoria Herrera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</a:tr>
              <a:tr h="1940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OIRS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Romina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Caiceo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OIRS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Olga Lagos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</a:tr>
              <a:tr h="5822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Profesor EFI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Osvaldo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Arostica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</a:tr>
              <a:tr h="194072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Interconsultas Digitación GES 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Mariela Moraga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Interconsultas Digitación GES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Christian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Jeldes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</a:tr>
              <a:tr h="388144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Fernando Moreno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</a:tr>
              <a:tr h="7762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Mantención / Prevencioncita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Catherina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Garcia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Mantención / Prevencioncita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Marcelo Vera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</a:tr>
              <a:tr h="5822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Terapias Complementarias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Julia </a:t>
                      </a: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Osses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Terapias Complementarias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</a:tr>
              <a:tr h="3881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Estimulación </a:t>
                      </a:r>
                      <a:endParaRPr lang="es-CL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Jimena García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</a:tr>
              <a:tr h="194072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 MAS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Marjorie</a:t>
                      </a: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Tapia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 </a:t>
                      </a:r>
                      <a:r>
                        <a:rPr lang="es-CL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MAS/ MAISF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María Paz Vilches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00B0F0"/>
                    </a:solidFill>
                  </a:tcPr>
                </a:tc>
              </a:tr>
              <a:tr h="19407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Ulises Celis </a:t>
                      </a:r>
                      <a:endParaRPr lang="es-C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5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1388</TotalTime>
  <Words>449</Words>
  <Application>Microsoft Office PowerPoint</Application>
  <PresentationFormat>Panorámica</PresentationFormat>
  <Paragraphs>228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Trebuchet MS</vt:lpstr>
      <vt:lpstr>Wingdings 3</vt:lpstr>
      <vt:lpstr>Faceta</vt:lpstr>
      <vt:lpstr> SECTORIZACION DE FUNCIONARIOS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REUNION MAISF</dc:title>
  <dc:creator>usuario4</dc:creator>
  <cp:lastModifiedBy>Usuario de Windows</cp:lastModifiedBy>
  <cp:revision>130</cp:revision>
  <dcterms:created xsi:type="dcterms:W3CDTF">2023-10-22T13:00:13Z</dcterms:created>
  <dcterms:modified xsi:type="dcterms:W3CDTF">2024-02-05T13:03:36Z</dcterms:modified>
</cp:coreProperties>
</file>